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01" autoAdjust="0"/>
  </p:normalViewPr>
  <p:slideViewPr>
    <p:cSldViewPr snapToGrid="0">
      <p:cViewPr varScale="1">
        <p:scale>
          <a:sx n="88" d="100"/>
          <a:sy n="88" d="100"/>
        </p:scale>
        <p:origin x="22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73547-9FF2-46E3-A2FC-78DB528E1C38}" type="datetimeFigureOut">
              <a:rPr lang="en-AU" smtClean="0"/>
              <a:t>21/12/2016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3A881-0B15-4455-BE1F-BD445662C1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982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Home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Recipes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Offers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About 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Social Media Links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Search Button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Take Away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Home Delivery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Combos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Deals Of the Day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Submit page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3A881-0B15-4455-BE1F-BD445662C1B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691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149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234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361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6401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0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516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32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239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534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388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878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AF5FA-86BE-4996-9561-C05E104CF325}" type="datetimeFigureOut">
              <a:rPr lang="en-AU" smtClean="0"/>
              <a:pPr/>
              <a:t>21/12/2016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D92E7-585F-41E1-9B68-13D9E8CD4B7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357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opio.com.au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1" y="0"/>
            <a:ext cx="10058400" cy="6702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bg1"/>
                </a:solidFill>
              </a:rPr>
              <a:t>TEAM 01 NOV 16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32325"/>
            <a:ext cx="9144000" cy="1790245"/>
          </a:xfr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41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5169"/>
          </a:xfrm>
        </p:spPr>
        <p:txBody>
          <a:bodyPr/>
          <a:lstStyle/>
          <a:p>
            <a:r>
              <a:rPr lang="en-IN" dirty="0"/>
              <a:t>Team Responsibilities &amp; Project Milestone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5390"/>
            <a:ext cx="10515600" cy="60126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900" b="1" dirty="0" smtClean="0"/>
              <a:t>Development and designing of </a:t>
            </a:r>
          </a:p>
          <a:p>
            <a:pPr marL="0" indent="0">
              <a:buNone/>
            </a:pPr>
            <a:r>
              <a:rPr lang="en-AU" sz="2900" dirty="0" smtClean="0"/>
              <a:t>Home page &amp; About us page with Data collection. : Githin</a:t>
            </a:r>
          </a:p>
          <a:p>
            <a:pPr marL="0" indent="0">
              <a:buNone/>
            </a:pPr>
            <a:r>
              <a:rPr lang="en-AU" sz="2900" dirty="0" smtClean="0"/>
              <a:t>Offers, Deals and Documentation : </a:t>
            </a:r>
            <a:r>
              <a:rPr lang="en-AU" sz="2900" dirty="0" err="1" smtClean="0"/>
              <a:t>Avinash</a:t>
            </a:r>
            <a:r>
              <a:rPr lang="en-AU" sz="2900" dirty="0" smtClean="0"/>
              <a:t> Rajeev</a:t>
            </a:r>
          </a:p>
          <a:p>
            <a:pPr marL="0" indent="0">
              <a:buNone/>
            </a:pPr>
            <a:r>
              <a:rPr lang="en-AU" sz="2900" dirty="0" smtClean="0"/>
              <a:t>Home delivery ,Search Button and Recipes : </a:t>
            </a:r>
            <a:r>
              <a:rPr lang="en-AU" sz="2900" dirty="0" err="1" smtClean="0"/>
              <a:t>Abhishikth</a:t>
            </a:r>
            <a:r>
              <a:rPr lang="en-AU" sz="2900" dirty="0" smtClean="0"/>
              <a:t> </a:t>
            </a:r>
          </a:p>
          <a:p>
            <a:pPr marL="0" indent="0">
              <a:buNone/>
            </a:pPr>
            <a:r>
              <a:rPr lang="en-AU" sz="2900" dirty="0"/>
              <a:t>Menu </a:t>
            </a:r>
            <a:r>
              <a:rPr lang="en-AU" sz="2900" dirty="0" smtClean="0"/>
              <a:t>page and Take away : Ravi </a:t>
            </a:r>
          </a:p>
          <a:p>
            <a:pPr marL="0" indent="0">
              <a:buNone/>
            </a:pPr>
            <a:r>
              <a:rPr lang="en-AU" b="1" dirty="0" smtClean="0"/>
              <a:t>Schedule:</a:t>
            </a:r>
            <a:endParaRPr lang="en-AU" b="1" dirty="0"/>
          </a:p>
          <a:p>
            <a:pPr marL="0" indent="0">
              <a:buNone/>
            </a:pPr>
            <a:r>
              <a:rPr lang="en-AU" sz="3300" dirty="0" smtClean="0"/>
              <a:t>Week 6: Blue print &amp; Website Visual Design layout.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AU" sz="3300" dirty="0" smtClean="0"/>
              <a:t>Week 7:Designing of all the following pages and assembling their database 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IN" sz="3300" dirty="0" smtClean="0"/>
              <a:t>Week 8:Linking the Home, Menu and Offers page to the following subset web pages.</a:t>
            </a:r>
            <a:endParaRPr lang="en-AU" sz="33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AU" sz="3300" dirty="0" smtClean="0"/>
              <a:t>Week 9: </a:t>
            </a:r>
            <a:r>
              <a:rPr lang="en-AU" sz="3300" dirty="0"/>
              <a:t>Final Website.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I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I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IN" dirty="0"/>
          </a:p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8659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1" y="0"/>
            <a:ext cx="10058400" cy="6702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 smtClean="0"/>
              <a:t/>
            </a:r>
            <a:br>
              <a:rPr lang="en-AU" dirty="0" smtClean="0"/>
            </a:br>
            <a:r>
              <a:rPr lang="en-AU" sz="6000" dirty="0" smtClean="0">
                <a:solidFill>
                  <a:schemeClr val="bg1"/>
                </a:solidFill>
              </a:rPr>
              <a:t>KAO-PIO RESTAURANT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>
                <a:solidFill>
                  <a:schemeClr val="accent1">
                    <a:lumMod val="75000"/>
                  </a:schemeClr>
                </a:solidFill>
                <a:hlinkClick r:id="rId3"/>
              </a:rPr>
              <a:t>WEBSITE</a:t>
            </a:r>
          </a:p>
          <a:p>
            <a:r>
              <a:rPr lang="en-AU" dirty="0" smtClean="0">
                <a:solidFill>
                  <a:schemeClr val="accent1">
                    <a:lumMod val="75000"/>
                  </a:schemeClr>
                </a:solidFill>
                <a:hlinkClick r:id="rId3"/>
              </a:rPr>
              <a:t>www.kaopio.com.au</a:t>
            </a:r>
            <a:endParaRPr lang="en-AU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 smtClean="0">
                <a:solidFill>
                  <a:schemeClr val="bg1"/>
                </a:solidFill>
              </a:rPr>
              <a:t>Website for an upcoming restaurant located in Brisbane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Order food with KAO PIO’s online order services.</a:t>
            </a:r>
          </a:p>
          <a:p>
            <a:endParaRPr lang="en-AU" dirty="0" smtClean="0">
              <a:solidFill>
                <a:schemeClr val="bg1"/>
              </a:solidFill>
            </a:endParaRPr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13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TEAM 	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 smtClean="0"/>
              <a:t>NAME : TEAM01NOV16</a:t>
            </a:r>
          </a:p>
          <a:p>
            <a:r>
              <a:rPr lang="en-AU" b="1" dirty="0" smtClean="0"/>
              <a:t>MEMBERS: ABHISHIKTH KALLURU</a:t>
            </a:r>
          </a:p>
          <a:p>
            <a:pPr marL="1828800" lvl="4" indent="0">
              <a:buNone/>
            </a:pPr>
            <a:r>
              <a:rPr lang="en-AU" sz="2800" b="1" dirty="0" smtClean="0"/>
              <a:t> AVINASH </a:t>
            </a:r>
            <a:r>
              <a:rPr lang="en-AU" sz="2800" b="1" dirty="0"/>
              <a:t>RAJEEV</a:t>
            </a:r>
          </a:p>
          <a:p>
            <a:pPr marL="1828800" lvl="4" indent="0">
              <a:buNone/>
            </a:pPr>
            <a:r>
              <a:rPr lang="en-AU" sz="2800" b="1" dirty="0" smtClean="0"/>
              <a:t> GITHIN </a:t>
            </a:r>
            <a:r>
              <a:rPr lang="en-AU" sz="2800" b="1" dirty="0"/>
              <a:t>SHAJI</a:t>
            </a:r>
          </a:p>
          <a:p>
            <a:pPr marL="1828800" lvl="4" indent="0">
              <a:buNone/>
            </a:pPr>
            <a:r>
              <a:rPr lang="en-AU" sz="2800" b="1" dirty="0" smtClean="0"/>
              <a:t> RAVI </a:t>
            </a:r>
            <a:r>
              <a:rPr lang="en-AU" sz="2800" b="1" dirty="0"/>
              <a:t>TEJA KAMBALA</a:t>
            </a:r>
          </a:p>
          <a:p>
            <a:pPr marL="1828800" lvl="4" indent="0">
              <a:buNone/>
            </a:pPr>
            <a:endParaRPr lang="en-AU" b="1" dirty="0" smtClean="0"/>
          </a:p>
        </p:txBody>
      </p:sp>
    </p:spTree>
    <p:extLst>
      <p:ext uri="{BB962C8B-B14F-4D97-AF65-F5344CB8AC3E}">
        <p14:creationId xmlns:p14="http://schemas.microsoft.com/office/powerpoint/2010/main" val="7713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To provide fresh and delicious food instantly at best price.</a:t>
            </a:r>
          </a:p>
          <a:p>
            <a:r>
              <a:rPr lang="en-AU" dirty="0" smtClean="0"/>
              <a:t>Additional feature of free home delivery.</a:t>
            </a:r>
          </a:p>
          <a:p>
            <a:r>
              <a:rPr lang="en-AU" dirty="0" smtClean="0"/>
              <a:t>To develop user friendly website for online food ordering/take away that is time saving for customers.</a:t>
            </a:r>
          </a:p>
          <a:p>
            <a:r>
              <a:rPr lang="en-AU" dirty="0" smtClean="0"/>
              <a:t>Compatible website for all devices.</a:t>
            </a:r>
          </a:p>
          <a:p>
            <a:r>
              <a:rPr lang="en-AU" dirty="0" smtClean="0"/>
              <a:t>Customers can choose from wide ranges of cuisines.</a:t>
            </a:r>
          </a:p>
          <a:p>
            <a:r>
              <a:rPr lang="en-AU" dirty="0" smtClean="0"/>
              <a:t> Offers delicious Combos and Deals of the day that never run out of variety and get updated everyday.</a:t>
            </a:r>
          </a:p>
          <a:p>
            <a:r>
              <a:rPr lang="en-AU" dirty="0" smtClean="0"/>
              <a:t>Quick searching your favourite food.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780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Times New Roman" pitchFamily="18" charset="0"/>
                <a:cs typeface="Times New Roman" pitchFamily="18" charset="0"/>
              </a:rPr>
              <a:t>TARGET USERS</a:t>
            </a:r>
            <a:r>
              <a:rPr lang="en-AU" dirty="0" smtClean="0"/>
              <a:t>	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AU" dirty="0" smtClean="0"/>
          </a:p>
          <a:p>
            <a:pPr lvl="1"/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Primary users</a:t>
            </a:r>
          </a:p>
          <a:p>
            <a:pPr lvl="1"/>
            <a:endParaRPr lang="en-A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r>
              <a:rPr lang="en-AU" sz="2800" dirty="0" smtClean="0"/>
              <a:t>We are targeting every food lover who have an access to internet</a:t>
            </a:r>
          </a:p>
          <a:p>
            <a:pPr lvl="1">
              <a:buNone/>
            </a:pPr>
            <a:r>
              <a:rPr lang="en-AU" sz="2800" dirty="0" smtClean="0"/>
              <a:t>and those who like to try different cuisines just a click away.</a:t>
            </a:r>
          </a:p>
          <a:p>
            <a:pPr lvl="1">
              <a:buNone/>
            </a:pPr>
            <a:endParaRPr lang="en-A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users</a:t>
            </a:r>
          </a:p>
          <a:p>
            <a:pPr marL="914400" lvl="2" indent="0">
              <a:buNone/>
            </a:pPr>
            <a:r>
              <a:rPr lang="en-A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</a:t>
            </a:r>
          </a:p>
          <a:p>
            <a:pPr marL="0" indent="0">
              <a:buNone/>
            </a:pPr>
            <a:endParaRPr lang="en-AU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AU" dirty="0" smtClean="0">
              <a:solidFill>
                <a:srgbClr val="FF0000"/>
              </a:solidFill>
            </a:endParaRPr>
          </a:p>
          <a:p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721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05395"/>
            <a:ext cx="4942114" cy="1097280"/>
          </a:xfrm>
        </p:spPr>
        <p:txBody>
          <a:bodyPr>
            <a:normAutofit/>
          </a:bodyPr>
          <a:lstStyle/>
          <a:p>
            <a:r>
              <a:rPr lang="en-IN" dirty="0" smtClean="0"/>
              <a:t>PLANNING	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763486"/>
            <a:ext cx="9144000" cy="4180114"/>
          </a:xfrm>
        </p:spPr>
        <p:txBody>
          <a:bodyPr>
            <a:noAutofit/>
          </a:bodyPr>
          <a:lstStyle/>
          <a:p>
            <a:pPr lvl="1" algn="l"/>
            <a:r>
              <a:rPr lang="en-IN" sz="2800" b="1" dirty="0" smtClean="0"/>
              <a:t>Features: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2800" b="1" dirty="0" smtClean="0"/>
              <a:t> </a:t>
            </a:r>
            <a:r>
              <a:rPr lang="en-IN" sz="2800" dirty="0" smtClean="0"/>
              <a:t>Online food ordering made easy with one click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2800" dirty="0" smtClean="0"/>
              <a:t> Users will have an option to see the recipes of each dish.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2800" dirty="0" smtClean="0"/>
              <a:t>Special privilege to customize the recipe.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2800" dirty="0" smtClean="0"/>
              <a:t>Responsive web pages will fit into wide range of devices.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2800" dirty="0" smtClean="0"/>
              <a:t>Instant deals and special offers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IN" dirty="0" smtClean="0"/>
          </a:p>
          <a:p>
            <a:pPr lvl="1" algn="l"/>
            <a:r>
              <a:rPr lang="en-IN" b="1" dirty="0"/>
              <a:t>	 </a:t>
            </a:r>
            <a:r>
              <a:rPr lang="en-IN" b="1" dirty="0" smtClean="0"/>
              <a:t>        </a:t>
            </a:r>
            <a:endParaRPr lang="en-IN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04950"/>
            <a:ext cx="9144000" cy="73152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Project Planning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49532"/>
            <a:ext cx="9144000" cy="5159828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In Use</a:t>
            </a:r>
          </a:p>
          <a:p>
            <a:pPr algn="l"/>
            <a:endParaRPr lang="en-A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r>
              <a:rPr lang="en-A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 requirements: </a:t>
            </a:r>
            <a:r>
              <a:rPr lang="en-AU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HTML5,CSS,JAVASCRIPT</a:t>
            </a:r>
            <a:r>
              <a:rPr lang="en-AU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A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r>
              <a:rPr lang="en-A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end requirements: PHP.</a:t>
            </a:r>
          </a:p>
          <a:p>
            <a:pPr lvl="1" algn="l"/>
            <a:r>
              <a:rPr lang="en-A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Tools: Dreamweaver,Photoshop,oracle.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endParaRPr lang="en-A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r>
              <a:rPr lang="en-A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Requirements:</a:t>
            </a:r>
          </a:p>
          <a:p>
            <a:pPr lvl="1" algn="l"/>
            <a:r>
              <a:rPr lang="en-A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info for order and home delivery.</a:t>
            </a:r>
          </a:p>
          <a:p>
            <a:pPr lvl="1" algn="l"/>
            <a:endParaRPr lang="en-A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endParaRPr lang="en-AU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AU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1417" y="143601"/>
            <a:ext cx="9144000" cy="71845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Kao-</a:t>
            </a:r>
            <a:r>
              <a:rPr lang="en-IN" dirty="0" err="1" smtClean="0"/>
              <a:t>Pio</a:t>
            </a:r>
            <a:r>
              <a:rPr lang="en-IN" dirty="0" smtClean="0"/>
              <a:t> </a:t>
            </a:r>
            <a:endParaRPr lang="en-IN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596538" y="738051"/>
            <a:ext cx="9091749" cy="5804406"/>
            <a:chOff x="483327" y="557841"/>
            <a:chExt cx="5664923" cy="4980810"/>
          </a:xfrm>
        </p:grpSpPr>
        <p:sp>
          <p:nvSpPr>
            <p:cNvPr id="60" name="Rectangle 59"/>
            <p:cNvSpPr/>
            <p:nvPr/>
          </p:nvSpPr>
          <p:spPr>
            <a:xfrm>
              <a:off x="483327" y="3448595"/>
              <a:ext cx="1306285" cy="692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Home</a:t>
              </a:r>
              <a:endParaRPr lang="en-IN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751908" y="3849186"/>
              <a:ext cx="1306285" cy="692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About Us</a:t>
              </a:r>
              <a:endParaRPr lang="en-IN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747554" y="2773679"/>
              <a:ext cx="1306285" cy="692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Offers</a:t>
              </a:r>
              <a:endParaRPr lang="en-IN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695303" y="1624150"/>
              <a:ext cx="1306285" cy="692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Menu</a:t>
              </a:r>
              <a:endParaRPr lang="en-IN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743200" y="4846320"/>
              <a:ext cx="1306285" cy="692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Social Media Links</a:t>
              </a:r>
              <a:endParaRPr lang="en-IN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794067" y="557841"/>
              <a:ext cx="1306285" cy="5225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Search Button</a:t>
              </a:r>
              <a:endParaRPr lang="en-IN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841965" y="2164080"/>
              <a:ext cx="1306285" cy="4484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Home Delivery</a:t>
              </a:r>
              <a:endParaRPr lang="en-IN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824549" y="1441268"/>
              <a:ext cx="1306285" cy="4397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Take Away</a:t>
              </a:r>
              <a:endParaRPr lang="en-IN" dirty="0"/>
            </a:p>
          </p:txBody>
        </p:sp>
        <p:cxnSp>
          <p:nvCxnSpPr>
            <p:cNvPr id="71" name="Straight Arrow Connector 70"/>
            <p:cNvCxnSpPr>
              <a:endCxn id="67" idx="1"/>
            </p:cNvCxnSpPr>
            <p:nvPr/>
          </p:nvCxnSpPr>
          <p:spPr>
            <a:xfrm rot="5400000" flipH="1" flipV="1">
              <a:off x="3866603" y="949731"/>
              <a:ext cx="1058097" cy="7968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3" idx="3"/>
              <a:endCxn id="68" idx="1"/>
            </p:cNvCxnSpPr>
            <p:nvPr/>
          </p:nvCxnSpPr>
          <p:spPr>
            <a:xfrm>
              <a:off x="4001588" y="1970316"/>
              <a:ext cx="840377" cy="4180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69" idx="1"/>
            </p:cNvCxnSpPr>
            <p:nvPr/>
          </p:nvCxnSpPr>
          <p:spPr>
            <a:xfrm flipV="1">
              <a:off x="4062549" y="1661160"/>
              <a:ext cx="762001" cy="2329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4807132" y="3435532"/>
              <a:ext cx="1306285" cy="892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Deals Of the Day</a:t>
              </a:r>
              <a:endParaRPr lang="en-IN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780460" y="2802087"/>
              <a:ext cx="1306286" cy="5029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Combos</a:t>
              </a:r>
              <a:endParaRPr lang="en-IN" dirty="0"/>
            </a:p>
          </p:txBody>
        </p:sp>
        <p:cxnSp>
          <p:nvCxnSpPr>
            <p:cNvPr id="92" name="Straight Arrow Connector 91"/>
            <p:cNvCxnSpPr>
              <a:endCxn id="89" idx="1"/>
            </p:cNvCxnSpPr>
            <p:nvPr/>
          </p:nvCxnSpPr>
          <p:spPr>
            <a:xfrm>
              <a:off x="3801291" y="3095898"/>
              <a:ext cx="1005841" cy="7858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endCxn id="90" idx="1"/>
            </p:cNvCxnSpPr>
            <p:nvPr/>
          </p:nvCxnSpPr>
          <p:spPr>
            <a:xfrm flipV="1">
              <a:off x="3983627" y="3053548"/>
              <a:ext cx="796833" cy="1709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rot="5400000" flipH="1" flipV="1">
              <a:off x="1338943" y="2344784"/>
              <a:ext cx="1750423" cy="8752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endCxn id="62" idx="1"/>
            </p:cNvCxnSpPr>
            <p:nvPr/>
          </p:nvCxnSpPr>
          <p:spPr>
            <a:xfrm flipV="1">
              <a:off x="1802674" y="3119845"/>
              <a:ext cx="944880" cy="5377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endCxn id="61" idx="1"/>
            </p:cNvCxnSpPr>
            <p:nvPr/>
          </p:nvCxnSpPr>
          <p:spPr>
            <a:xfrm>
              <a:off x="1841863" y="3709851"/>
              <a:ext cx="910045" cy="4855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0" idx="3"/>
              <a:endCxn id="64" idx="1"/>
            </p:cNvCxnSpPr>
            <p:nvPr/>
          </p:nvCxnSpPr>
          <p:spPr>
            <a:xfrm>
              <a:off x="1789612" y="3794761"/>
              <a:ext cx="953588" cy="13977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stCxn id="68" idx="3"/>
          </p:cNvCxnSpPr>
          <p:nvPr/>
        </p:nvCxnSpPr>
        <p:spPr>
          <a:xfrm>
            <a:off x="9688287" y="2871214"/>
            <a:ext cx="461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210799" y="2456628"/>
            <a:ext cx="138901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Submit page</a:t>
            </a:r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3879669" y="1022794"/>
            <a:ext cx="2560320" cy="531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Recipes</a:t>
            </a:r>
            <a:endParaRPr lang="en-AU" dirty="0"/>
          </a:p>
        </p:txBody>
      </p:sp>
      <p:cxnSp>
        <p:nvCxnSpPr>
          <p:cNvPr id="16" name="Straight Arrow Connector 15"/>
          <p:cNvCxnSpPr>
            <a:stCxn id="63" idx="0"/>
          </p:cNvCxnSpPr>
          <p:nvPr/>
        </p:nvCxnSpPr>
        <p:spPr>
          <a:xfrm>
            <a:off x="5199017" y="198067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3" idx="0"/>
            <a:endCxn id="14" idx="2"/>
          </p:cNvCxnSpPr>
          <p:nvPr/>
        </p:nvCxnSpPr>
        <p:spPr>
          <a:xfrm flipH="1" flipV="1">
            <a:off x="5159829" y="1554480"/>
            <a:ext cx="34996" cy="426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79512" y="1124744"/>
            <a:ext cx="8820472" cy="756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B6E5EF8A-8AF8-434F-AF1B-E32A784F3589}" type="datetime1">
              <a:rPr lang="en-AU" smtClean="0"/>
              <a:pPr>
                <a:defRPr/>
              </a:pPr>
              <a:t>21/12/2016</a:t>
            </a:fld>
            <a:endParaRPr lang="en-AU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14012" y="6356350"/>
            <a:ext cx="2133600" cy="365125"/>
          </a:xfrm>
        </p:spPr>
        <p:txBody>
          <a:bodyPr/>
          <a:lstStyle/>
          <a:p>
            <a:pPr>
              <a:defRPr/>
            </a:pPr>
            <a:fld id="{A57E1907-F30A-462E-ACF9-4BC133793356}" type="slidenum">
              <a:rPr lang="en-AU" smtClean="0"/>
              <a:pPr>
                <a:defRPr/>
              </a:pPr>
              <a:t>9</a:t>
            </a:fld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43"/>
            <a:ext cx="12070080" cy="6990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</TotalTime>
  <Words>373</Words>
  <Application>Microsoft Office PowerPoint</Application>
  <PresentationFormat>Widescreen</PresentationFormat>
  <Paragraphs>105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TEAM 01 NOV 16</vt:lpstr>
      <vt:lpstr> KAO-PIO RESTAURANT </vt:lpstr>
      <vt:lpstr>TEAM  </vt:lpstr>
      <vt:lpstr>OBJECTIVES</vt:lpstr>
      <vt:lpstr>TARGET USERS </vt:lpstr>
      <vt:lpstr>PLANNING </vt:lpstr>
      <vt:lpstr>Project Planning </vt:lpstr>
      <vt:lpstr> Kao-Pio </vt:lpstr>
      <vt:lpstr>PowerPoint Presentation</vt:lpstr>
      <vt:lpstr>Team Responsibilities &amp; Project Milestone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01 NOV 16</dc:title>
  <dc:creator>Githin SHAJI</dc:creator>
  <cp:lastModifiedBy>Githin SHAJI</cp:lastModifiedBy>
  <cp:revision>30</cp:revision>
  <dcterms:created xsi:type="dcterms:W3CDTF">2016-12-20T10:29:16Z</dcterms:created>
  <dcterms:modified xsi:type="dcterms:W3CDTF">2016-12-21T02:46:47Z</dcterms:modified>
</cp:coreProperties>
</file>